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8" r:id="rId4"/>
    <p:sldId id="259" r:id="rId5"/>
    <p:sldId id="267" r:id="rId6"/>
    <p:sldId id="260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4899A-1878-4AA1-A564-948B18174225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92B55-16B8-40BE-AE4A-61FD22D38B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79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A0EF-D5AC-4A22-B954-F3D60CE7A89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530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AB493-CF55-46FC-BCDA-77E14C89138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00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27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34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3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95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8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01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33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62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03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229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00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D9EE5-EAC7-4ACE-ADB8-CB330C5DB5D2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583B0-BDD4-407E-87B5-56D26BB884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4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ken.wikiwijs.nl/52930/Nederlands_havo_vwo_maatwerk_2014_201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68848#!page-159276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84457/Workshop_arrangeren___smrtbrd" TargetMode="External"/><Relationship Id="rId2" Type="http://schemas.openxmlformats.org/officeDocument/2006/relationships/hyperlink" Target="http://maken.wikiwijs.nl/84416/Workshop_arrangere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5">
                    <a:lumMod val="75000"/>
                  </a:schemeClr>
                </a:solidFill>
              </a:rPr>
              <a:t>Arrangeren met </a:t>
            </a:r>
            <a:br>
              <a:rPr lang="nl-NL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b="1" dirty="0" err="1" smtClean="0">
                <a:solidFill>
                  <a:schemeClr val="accent5">
                    <a:lumMod val="75000"/>
                  </a:schemeClr>
                </a:solidFill>
              </a:rPr>
              <a:t>Wikiwijs</a:t>
            </a:r>
            <a:r>
              <a:rPr lang="nl-NL" b="1" dirty="0" smtClean="0">
                <a:solidFill>
                  <a:schemeClr val="accent5">
                    <a:lumMod val="75000"/>
                  </a:schemeClr>
                </a:solidFill>
              </a:rPr>
              <a:t> Maken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369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70984" cy="1143000"/>
          </a:xfrm>
        </p:spPr>
        <p:txBody>
          <a:bodyPr/>
          <a:lstStyle/>
          <a:p>
            <a:r>
              <a:rPr lang="nl-NL" dirty="0" smtClean="0"/>
              <a:t>Programma: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Korte presentatie</a:t>
            </a:r>
          </a:p>
          <a:p>
            <a:r>
              <a:rPr lang="nl-NL" dirty="0" smtClean="0"/>
              <a:t>Zelf aan de 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10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dirty="0" smtClean="0"/>
              <a:t>Waarom deze workshop: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Wikiwijs</a:t>
            </a:r>
            <a:r>
              <a:rPr lang="nl-NL" dirty="0" smtClean="0"/>
              <a:t> makkelijk te maken (of kopiëren)</a:t>
            </a:r>
          </a:p>
          <a:p>
            <a:r>
              <a:rPr lang="nl-NL" dirty="0" smtClean="0"/>
              <a:t>Al je lesmateriaal op 1 plek</a:t>
            </a:r>
          </a:p>
          <a:p>
            <a:r>
              <a:rPr lang="nl-NL" dirty="0" smtClean="0"/>
              <a:t>Toevoegen van:</a:t>
            </a:r>
          </a:p>
          <a:p>
            <a:pPr lvl="1"/>
            <a:r>
              <a:rPr lang="nl-NL" dirty="0" smtClean="0"/>
              <a:t> linkjes,</a:t>
            </a:r>
          </a:p>
          <a:p>
            <a:pPr lvl="1"/>
            <a:r>
              <a:rPr lang="nl-NL" dirty="0"/>
              <a:t> </a:t>
            </a:r>
            <a:r>
              <a:rPr lang="nl-NL" dirty="0" smtClean="0"/>
              <a:t>video’s</a:t>
            </a:r>
          </a:p>
          <a:p>
            <a:pPr lvl="1"/>
            <a:r>
              <a:rPr lang="nl-NL" dirty="0" smtClean="0"/>
              <a:t>Presentaties</a:t>
            </a:r>
          </a:p>
          <a:p>
            <a:pPr lvl="1"/>
            <a:r>
              <a:rPr lang="nl-NL" dirty="0" smtClean="0"/>
              <a:t>Toetsen/opdrachten</a:t>
            </a:r>
          </a:p>
          <a:p>
            <a:pPr lvl="2"/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76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375283" y="1768067"/>
            <a:ext cx="40505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Wikiwijs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2503002"/>
            <a:ext cx="5462364" cy="3034981"/>
          </a:xfrm>
        </p:spPr>
        <p:txBody>
          <a:bodyPr>
            <a:normAutofit/>
          </a:bodyPr>
          <a:lstStyle/>
          <a:p>
            <a:r>
              <a:rPr lang="nl-NL" dirty="0" smtClean="0"/>
              <a:t>School-/Entree-account en Wikiwijs profiel</a:t>
            </a:r>
          </a:p>
          <a:p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221088"/>
            <a:ext cx="3468857" cy="213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4702" r="23288" b="23392"/>
          <a:stretch/>
        </p:blipFill>
        <p:spPr bwMode="auto">
          <a:xfrm>
            <a:off x="4298810" y="4034681"/>
            <a:ext cx="4498148" cy="2322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hoek 1"/>
          <p:cNvSpPr/>
          <p:nvPr/>
        </p:nvSpPr>
        <p:spPr>
          <a:xfrm>
            <a:off x="1907704" y="3554153"/>
            <a:ext cx="535724" cy="923330"/>
          </a:xfrm>
          <a:prstGeom prst="rect">
            <a:avLst/>
          </a:prstGeom>
          <a:solidFill>
            <a:schemeClr val="accent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</a:t>
            </a:r>
            <a:endParaRPr lang="nl-NL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6547884" y="3573016"/>
            <a:ext cx="535724" cy="923330"/>
          </a:xfrm>
          <a:prstGeom prst="rect">
            <a:avLst/>
          </a:prstGeom>
          <a:solidFill>
            <a:schemeClr val="accent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endParaRPr lang="nl-NL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967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375283" y="1768067"/>
            <a:ext cx="40505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Wikiwijs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2503002"/>
            <a:ext cx="5462364" cy="3034981"/>
          </a:xfrm>
        </p:spPr>
        <p:txBody>
          <a:bodyPr>
            <a:normAutofit/>
          </a:bodyPr>
          <a:lstStyle/>
          <a:p>
            <a:r>
              <a:rPr lang="nl-NL" dirty="0" smtClean="0"/>
              <a:t>Arrangement is opgebouwd uit </a:t>
            </a:r>
            <a:r>
              <a:rPr lang="nl-NL" dirty="0" err="1" smtClean="0"/>
              <a:t>contentelementen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Samenwerken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oelichting met afgeronde rechthoek 4"/>
          <p:cNvSpPr/>
          <p:nvPr/>
        </p:nvSpPr>
        <p:spPr>
          <a:xfrm>
            <a:off x="6936184" y="2070284"/>
            <a:ext cx="2057400" cy="1135601"/>
          </a:xfrm>
          <a:prstGeom prst="wedgeRoundRectCallout">
            <a:avLst>
              <a:gd name="adj1" fmla="val -79032"/>
              <a:gd name="adj2" fmla="val -471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Tekst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Afbeelding, geluid, film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Interactieve vragen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Links, bestanden</a:t>
            </a: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4414187" y="4725144"/>
            <a:ext cx="2057400" cy="931596"/>
          </a:xfrm>
          <a:prstGeom prst="wedgeRoundRectCallout">
            <a:avLst>
              <a:gd name="adj1" fmla="val -78052"/>
              <a:gd name="adj2" fmla="val -4932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Gezamenlijke omgeving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Op uitnodiging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nl-NL" sz="1350" dirty="0"/>
              <a:t>Via link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873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375283" y="1768067"/>
            <a:ext cx="40505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Wikiwijs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41730" y="2357973"/>
            <a:ext cx="5387783" cy="2447628"/>
          </a:xfrm>
        </p:spPr>
        <p:txBody>
          <a:bodyPr>
            <a:normAutofit fontScale="47500" lnSpcReduction="20000"/>
          </a:bodyPr>
          <a:lstStyle/>
          <a:p>
            <a:r>
              <a:rPr lang="nl-NL" dirty="0" smtClean="0"/>
              <a:t>Beginnen ‘van scratch’ of o.b.v. kopie arrangement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Contentelementen toevoegen en wijzigen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Publiceren </a:t>
            </a:r>
          </a:p>
          <a:p>
            <a:endParaRPr lang="nl-NL" dirty="0"/>
          </a:p>
          <a:p>
            <a:r>
              <a:rPr lang="nl-NL" dirty="0" smtClean="0"/>
              <a:t>Delen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Exporteren</a:t>
            </a:r>
            <a:endParaRPr lang="nl-NL" dirty="0"/>
          </a:p>
        </p:txBody>
      </p:sp>
      <p:sp>
        <p:nvSpPr>
          <p:cNvPr id="6" name="Toelichting met afgeronde rechthoek 5"/>
          <p:cNvSpPr/>
          <p:nvPr/>
        </p:nvSpPr>
        <p:spPr>
          <a:xfrm>
            <a:off x="7111003" y="3208911"/>
            <a:ext cx="1565821" cy="1135601"/>
          </a:xfrm>
          <a:prstGeom prst="wedgeRoundRectCallout">
            <a:avLst>
              <a:gd name="adj1" fmla="val -246661"/>
              <a:gd name="adj2" fmla="val 2910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350" dirty="0"/>
              <a:t>Materiaal is: </a:t>
            </a:r>
          </a:p>
          <a:p>
            <a:pPr marL="192881" indent="-192881">
              <a:buFont typeface="Arial" panose="020B0604020202020204" pitchFamily="34" charset="0"/>
              <a:buChar char="•"/>
            </a:pPr>
            <a:r>
              <a:rPr lang="nl-NL" sz="1350" dirty="0"/>
              <a:t>vindbaar </a:t>
            </a:r>
          </a:p>
          <a:p>
            <a:pPr marL="192881" indent="-192881">
              <a:buFont typeface="Arial" panose="020B0604020202020204" pitchFamily="34" charset="0"/>
              <a:buChar char="•"/>
            </a:pPr>
            <a:r>
              <a:rPr lang="nl-NL" sz="1350" dirty="0" smtClean="0"/>
              <a:t>Bruikbaar</a:t>
            </a:r>
          </a:p>
          <a:p>
            <a:r>
              <a:rPr lang="nl-NL" sz="1350" dirty="0" smtClean="0"/>
              <a:t>Voor iedereen</a:t>
            </a:r>
            <a:endParaRPr lang="nl-NL" sz="1350" dirty="0"/>
          </a:p>
          <a:p>
            <a:endParaRPr lang="nl-NL" sz="1350" dirty="0"/>
          </a:p>
        </p:txBody>
      </p:sp>
      <p:sp>
        <p:nvSpPr>
          <p:cNvPr id="7" name="Toelichting met afgeronde rechthoek 6"/>
          <p:cNvSpPr/>
          <p:nvPr/>
        </p:nvSpPr>
        <p:spPr>
          <a:xfrm>
            <a:off x="4655162" y="4586887"/>
            <a:ext cx="3238751" cy="1247907"/>
          </a:xfrm>
          <a:prstGeom prst="wedgeRoundRectCallout">
            <a:avLst>
              <a:gd name="adj1" fmla="val -66915"/>
              <a:gd name="adj2" fmla="val -5580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350" dirty="0"/>
              <a:t>T.b.v. het inlezen in </a:t>
            </a:r>
            <a:r>
              <a:rPr lang="nl-NL" sz="1350" dirty="0" err="1"/>
              <a:t>elo’s</a:t>
            </a:r>
            <a:r>
              <a:rPr lang="nl-NL" sz="1350" dirty="0"/>
              <a:t> </a:t>
            </a:r>
            <a:r>
              <a:rPr lang="nl-NL" sz="1350" dirty="0" smtClean="0"/>
              <a:t>(</a:t>
            </a:r>
            <a:r>
              <a:rPr lang="nl-NL" sz="1350" dirty="0" err="1" smtClean="0"/>
              <a:t>OpenEdu</a:t>
            </a:r>
            <a:r>
              <a:rPr lang="nl-NL" sz="1350" dirty="0" smtClean="0"/>
              <a:t>/</a:t>
            </a:r>
            <a:r>
              <a:rPr lang="nl-NL" sz="1350" dirty="0" err="1" smtClean="0"/>
              <a:t>Moodle</a:t>
            </a:r>
            <a:r>
              <a:rPr lang="nl-NL" sz="1350" dirty="0" smtClean="0"/>
              <a:t>, </a:t>
            </a:r>
            <a:r>
              <a:rPr lang="nl-NL" sz="1350" dirty="0" err="1" smtClean="0"/>
              <a:t>Dedact</a:t>
            </a:r>
            <a:r>
              <a:rPr lang="nl-NL" sz="1350" dirty="0" smtClean="0"/>
              <a:t>/</a:t>
            </a:r>
            <a:r>
              <a:rPr lang="nl-NL" sz="1350" dirty="0" err="1" smtClean="0"/>
              <a:t>Learnbeat</a:t>
            </a:r>
            <a:r>
              <a:rPr lang="nl-NL" sz="1350" dirty="0" smtClean="0"/>
              <a:t>, itslearning, </a:t>
            </a:r>
            <a:r>
              <a:rPr lang="nl-NL" sz="1350" dirty="0" err="1" smtClean="0"/>
              <a:t>Elerna</a:t>
            </a:r>
            <a:r>
              <a:rPr lang="nl-NL" sz="1350" dirty="0" smtClean="0"/>
              <a:t>.</a:t>
            </a:r>
            <a:endParaRPr lang="nl-NL" sz="1350" dirty="0"/>
          </a:p>
        </p:txBody>
      </p:sp>
      <p:sp>
        <p:nvSpPr>
          <p:cNvPr id="8" name="Toelichting met afgeronde rechthoek 7"/>
          <p:cNvSpPr/>
          <p:nvPr/>
        </p:nvSpPr>
        <p:spPr>
          <a:xfrm>
            <a:off x="7119128" y="1952733"/>
            <a:ext cx="1565821" cy="1135601"/>
          </a:xfrm>
          <a:prstGeom prst="wedgeRoundRectCallout">
            <a:avLst>
              <a:gd name="adj1" fmla="val -246699"/>
              <a:gd name="adj2" fmla="val 897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350" dirty="0"/>
              <a:t>Materiaal is </a:t>
            </a:r>
            <a:r>
              <a:rPr lang="nl-NL" sz="1350" dirty="0" smtClean="0"/>
              <a:t>bruikbaar </a:t>
            </a:r>
            <a:r>
              <a:rPr lang="nl-NL" sz="1350" dirty="0"/>
              <a:t>voor mensen met de link</a:t>
            </a: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116123" y="1273053"/>
            <a:ext cx="2259160" cy="964343"/>
          </a:xfrm>
          <a:prstGeom prst="wedgeRoundRectCallout">
            <a:avLst>
              <a:gd name="adj1" fmla="val 66589"/>
              <a:gd name="adj2" fmla="val -894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350" dirty="0"/>
              <a:t>Afspeelbaar op verschillende devices, laptop, iPad, Android tablet..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400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t="7786" b="6123"/>
          <a:stretch/>
        </p:blipFill>
        <p:spPr>
          <a:xfrm>
            <a:off x="0" y="431800"/>
            <a:ext cx="9144000" cy="4428067"/>
          </a:xfrm>
          <a:prstGeom prst="rect">
            <a:avLst/>
          </a:prstGeom>
        </p:spPr>
      </p:pic>
      <p:sp>
        <p:nvSpPr>
          <p:cNvPr id="5" name="Actieknop: Informatie 4">
            <a:hlinkClick r:id="rId4" highlightClick="1"/>
          </p:cNvPr>
          <p:cNvSpPr/>
          <p:nvPr/>
        </p:nvSpPr>
        <p:spPr>
          <a:xfrm>
            <a:off x="8371114" y="5538334"/>
            <a:ext cx="631372" cy="587829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</p:spTree>
    <p:extLst>
      <p:ext uri="{BB962C8B-B14F-4D97-AF65-F5344CB8AC3E}">
        <p14:creationId xmlns:p14="http://schemas.microsoft.com/office/powerpoint/2010/main" val="18340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15" y="0"/>
            <a:ext cx="9115685" cy="496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0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52801" y="2889139"/>
            <a:ext cx="59135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hlinkClick r:id="rId2"/>
              </a:rPr>
              <a:t>http://maken.wikiwijs.nl/84416/Workshop_arrangeren</a:t>
            </a:r>
            <a:endParaRPr lang="nl-NL" sz="2000" dirty="0"/>
          </a:p>
        </p:txBody>
      </p:sp>
      <p:sp>
        <p:nvSpPr>
          <p:cNvPr id="3" name="Tekstvak 2"/>
          <p:cNvSpPr txBox="1"/>
          <p:nvPr/>
        </p:nvSpPr>
        <p:spPr>
          <a:xfrm>
            <a:off x="827480" y="2276840"/>
            <a:ext cx="7913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/>
              <a:t>Workshop </a:t>
            </a:r>
            <a:r>
              <a:rPr lang="nl-NL" sz="3600" dirty="0" err="1" smtClean="0"/>
              <a:t>Wikiwijs</a:t>
            </a:r>
            <a:r>
              <a:rPr lang="nl-NL" sz="3600" dirty="0" smtClean="0"/>
              <a:t> </a:t>
            </a:r>
            <a:r>
              <a:rPr lang="nl-NL" sz="3600" dirty="0" smtClean="0"/>
              <a:t>Maken website vorm:</a:t>
            </a:r>
            <a:endParaRPr lang="nl-NL" sz="3600" dirty="0"/>
          </a:p>
        </p:txBody>
      </p:sp>
      <p:sp>
        <p:nvSpPr>
          <p:cNvPr id="4" name="Rechthoek 3"/>
          <p:cNvSpPr/>
          <p:nvPr/>
        </p:nvSpPr>
        <p:spPr>
          <a:xfrm>
            <a:off x="622859" y="3585554"/>
            <a:ext cx="8641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Workshop </a:t>
            </a:r>
            <a:r>
              <a:rPr lang="nl-NL" sz="3600" dirty="0" err="1"/>
              <a:t>Wikiwijs</a:t>
            </a:r>
            <a:r>
              <a:rPr lang="nl-NL" sz="3600" dirty="0"/>
              <a:t> Maken </a:t>
            </a:r>
            <a:r>
              <a:rPr lang="nl-NL" sz="3600" dirty="0" smtClean="0"/>
              <a:t>smartboard vorm</a:t>
            </a:r>
            <a:r>
              <a:rPr lang="nl-NL" sz="3600" dirty="0"/>
              <a:t>:</a:t>
            </a:r>
            <a:endParaRPr lang="nl-NL" sz="3600" dirty="0"/>
          </a:p>
        </p:txBody>
      </p:sp>
      <p:sp>
        <p:nvSpPr>
          <p:cNvPr id="5" name="Rechthoek 4"/>
          <p:cNvSpPr/>
          <p:nvPr/>
        </p:nvSpPr>
        <p:spPr>
          <a:xfrm>
            <a:off x="1043608" y="4509120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http://maken.wikiwijs.nl/84457/Workshop_arrangeren___smrtbrd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08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0.1|36.4|1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0.1|36.4|1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25.3|14.9|3.1"/>
</p:tagLst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156</Words>
  <Application>Microsoft Office PowerPoint</Application>
  <PresentationFormat>Diavoorstelling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Arrangeren met  Wikiwijs Maken</vt:lpstr>
      <vt:lpstr>Programma:</vt:lpstr>
      <vt:lpstr>Waarom deze workshop: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Oosterlicht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Arrangeren met  Wikiwijs Maken</dc:title>
  <dc:creator>Renée Pet-Cools</dc:creator>
  <cp:lastModifiedBy>Renée Pet-Cools</cp:lastModifiedBy>
  <cp:revision>5</cp:revision>
  <dcterms:created xsi:type="dcterms:W3CDTF">2016-09-12T12:48:04Z</dcterms:created>
  <dcterms:modified xsi:type="dcterms:W3CDTF">2016-09-12T13:29:56Z</dcterms:modified>
</cp:coreProperties>
</file>